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CF58E7DA-A73C-44DB-AE62-81A0D6B61935}" type="datetimeFigureOut">
              <a:rPr lang="en-US" smtClean="0"/>
              <a:pPr/>
              <a:t>11/12/2013</a:t>
            </a:fld>
            <a:endParaRPr lang="en-US"/>
          </a:p>
        </p:txBody>
      </p:sp>
      <p:sp>
        <p:nvSpPr>
          <p:cNvPr id="16" name="Slide Number Placeholder 15"/>
          <p:cNvSpPr>
            <a:spLocks noGrp="1"/>
          </p:cNvSpPr>
          <p:nvPr>
            <p:ph type="sldNum" sz="quarter" idx="11"/>
          </p:nvPr>
        </p:nvSpPr>
        <p:spPr/>
        <p:txBody>
          <a:bodyPr/>
          <a:lstStyle/>
          <a:p>
            <a:fld id="{259308AD-F612-4706-8542-1A04FADC861D}"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58E7DA-A73C-44DB-AE62-81A0D6B61935}"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308AD-F612-4706-8542-1A04FADC86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58E7DA-A73C-44DB-AE62-81A0D6B61935}"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308AD-F612-4706-8542-1A04FADC86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CF58E7DA-A73C-44DB-AE62-81A0D6B61935}" type="datetimeFigureOut">
              <a:rPr lang="en-US" smtClean="0"/>
              <a:pPr/>
              <a:t>11/12/2013</a:t>
            </a:fld>
            <a:endParaRPr lang="en-US"/>
          </a:p>
        </p:txBody>
      </p:sp>
      <p:sp>
        <p:nvSpPr>
          <p:cNvPr id="15" name="Slide Number Placeholder 14"/>
          <p:cNvSpPr>
            <a:spLocks noGrp="1"/>
          </p:cNvSpPr>
          <p:nvPr>
            <p:ph type="sldNum" sz="quarter" idx="15"/>
          </p:nvPr>
        </p:nvSpPr>
        <p:spPr/>
        <p:txBody>
          <a:bodyPr/>
          <a:lstStyle>
            <a:lvl1pPr algn="ctr">
              <a:defRPr/>
            </a:lvl1pPr>
          </a:lstStyle>
          <a:p>
            <a:fld id="{259308AD-F612-4706-8542-1A04FADC861D}"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F58E7DA-A73C-44DB-AE62-81A0D6B61935}"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308AD-F612-4706-8542-1A04FADC861D}"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F58E7DA-A73C-44DB-AE62-81A0D6B61935}" type="datetimeFigureOut">
              <a:rPr lang="en-US" smtClean="0"/>
              <a:pPr/>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308AD-F612-4706-8542-1A04FADC861D}"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59308AD-F612-4706-8542-1A04FADC861D}"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CF58E7DA-A73C-44DB-AE62-81A0D6B61935}" type="datetimeFigureOut">
              <a:rPr lang="en-US" smtClean="0"/>
              <a:pPr/>
              <a:t>11/12/2013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F58E7DA-A73C-44DB-AE62-81A0D6B61935}" type="datetimeFigureOut">
              <a:rPr lang="en-US" smtClean="0"/>
              <a:pPr/>
              <a:t>11/12/2013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9308AD-F612-4706-8542-1A04FADC861D}"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8E7DA-A73C-44DB-AE62-81A0D6B61935}" type="datetimeFigureOut">
              <a:rPr lang="en-US" smtClean="0"/>
              <a:pPr/>
              <a:t>11/12/2013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9308AD-F612-4706-8542-1A04FADC86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CF58E7DA-A73C-44DB-AE62-81A0D6B61935}" type="datetimeFigureOut">
              <a:rPr lang="en-US" smtClean="0"/>
              <a:pPr/>
              <a:t>11/12/2013</a:t>
            </a:fld>
            <a:endParaRPr lang="en-US"/>
          </a:p>
        </p:txBody>
      </p:sp>
      <p:sp>
        <p:nvSpPr>
          <p:cNvPr id="9" name="Slide Number Placeholder 8"/>
          <p:cNvSpPr>
            <a:spLocks noGrp="1"/>
          </p:cNvSpPr>
          <p:nvPr>
            <p:ph type="sldNum" sz="quarter" idx="15"/>
          </p:nvPr>
        </p:nvSpPr>
        <p:spPr/>
        <p:txBody>
          <a:bodyPr/>
          <a:lstStyle/>
          <a:p>
            <a:fld id="{259308AD-F612-4706-8542-1A04FADC861D}"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CF58E7DA-A73C-44DB-AE62-81A0D6B61935}" type="datetimeFigureOut">
              <a:rPr lang="en-US" smtClean="0"/>
              <a:pPr/>
              <a:t>11/12/2013</a:t>
            </a:fld>
            <a:endParaRPr lang="en-US"/>
          </a:p>
        </p:txBody>
      </p:sp>
      <p:sp>
        <p:nvSpPr>
          <p:cNvPr id="9" name="Slide Number Placeholder 8"/>
          <p:cNvSpPr>
            <a:spLocks noGrp="1"/>
          </p:cNvSpPr>
          <p:nvPr>
            <p:ph type="sldNum" sz="quarter" idx="11"/>
          </p:nvPr>
        </p:nvSpPr>
        <p:spPr/>
        <p:txBody>
          <a:bodyPr/>
          <a:lstStyle/>
          <a:p>
            <a:fld id="{259308AD-F612-4706-8542-1A04FADC861D}"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F58E7DA-A73C-44DB-AE62-81A0D6B61935}" type="datetimeFigureOut">
              <a:rPr lang="en-US" smtClean="0"/>
              <a:pPr/>
              <a:t>11/12/2013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59308AD-F612-4706-8542-1A04FADC861D}"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699804"/>
            <a:ext cx="8305800" cy="2396196"/>
          </a:xfrm>
        </p:spPr>
        <p:txBody>
          <a:bodyPr/>
          <a:lstStyle/>
          <a:p>
            <a:r>
              <a:rPr lang="en-US" dirty="0" smtClean="0"/>
              <a:t>State Standards:</a:t>
            </a:r>
          </a:p>
          <a:p>
            <a:r>
              <a:rPr lang="en-US" sz="1200" b="1" dirty="0" smtClean="0"/>
              <a:t>B.4.4</a:t>
            </a:r>
            <a:r>
              <a:rPr lang="en-US" sz="1200" dirty="0" smtClean="0"/>
              <a:t> Compare and contrast changes in contemporary life with life in the past by looking at social, economic, political, and cultural roles played by individuals and groups</a:t>
            </a:r>
          </a:p>
          <a:p>
            <a:r>
              <a:rPr lang="en-US" sz="1200" b="1" dirty="0" smtClean="0"/>
              <a:t>D.4.3</a:t>
            </a:r>
            <a:r>
              <a:rPr lang="en-US" sz="1200" dirty="0" smtClean="0"/>
              <a:t> Identify local goods and services that are part of the global economy and explain their use in Wisconsin</a:t>
            </a:r>
          </a:p>
          <a:p>
            <a:r>
              <a:rPr lang="en-US" sz="1200" dirty="0" smtClean="0"/>
              <a:t> </a:t>
            </a:r>
            <a:r>
              <a:rPr lang="en-US" sz="1200" b="1" dirty="0" smtClean="0"/>
              <a:t>D.4.7</a:t>
            </a:r>
            <a:r>
              <a:rPr lang="en-US" sz="1200" dirty="0" smtClean="0"/>
              <a:t> Describe how personal economic decisions, such as deciding what to buy, what to recycle, or how much to contribute to people in need, can affect the lives of people in Wisconsin, the United States, and the world. </a:t>
            </a:r>
            <a:endParaRPr lang="en-US" sz="1200" dirty="0"/>
          </a:p>
        </p:txBody>
      </p:sp>
      <p:sp>
        <p:nvSpPr>
          <p:cNvPr id="2" name="Title 1"/>
          <p:cNvSpPr>
            <a:spLocks noGrp="1"/>
          </p:cNvSpPr>
          <p:nvPr>
            <p:ph type="ctrTitle"/>
          </p:nvPr>
        </p:nvSpPr>
        <p:spPr/>
        <p:txBody>
          <a:bodyPr/>
          <a:lstStyle/>
          <a:p>
            <a:r>
              <a:rPr smtClean="0"/>
              <a:t>Farming and Dairy in the 1800s</a:t>
            </a:r>
            <a:br>
              <a:rPr smtClean="0"/>
            </a:br>
            <a:r>
              <a:rPr sz="1200" smtClean="0"/>
              <a:t>Our Stories: The History of Marathon County Exhibit</a:t>
            </a:r>
            <a:br>
              <a:rPr sz="1200" smtClean="0"/>
            </a:br>
            <a:r>
              <a:rPr sz="1200" smtClean="0"/>
              <a:t>Marathon County Historical Society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“We milked 14 or 16 cows. We hauled (the milk) to a cheese factory two miles away. First it was a creamery, they made butter, and then cheese got to be the important thing, so they separated for cheese. The whey was dumped and later on they said, shucks, we better skim that whey and make butter out of the cream from the fat that was in there. The rest of it was mainly dumped. Then they found that it was good hog feed.”</a:t>
            </a:r>
          </a:p>
          <a:p>
            <a:pPr>
              <a:buNone/>
            </a:pPr>
            <a:r>
              <a:rPr lang="en-US" dirty="0" smtClean="0"/>
              <a:t>						-</a:t>
            </a:r>
            <a:r>
              <a:rPr lang="en-US" dirty="0" err="1" smtClean="0"/>
              <a:t>Ema</a:t>
            </a:r>
            <a:r>
              <a:rPr lang="en-US" dirty="0" smtClean="0"/>
              <a:t> Zimmermann</a:t>
            </a:r>
            <a:endParaRPr lang="en-US" dirty="0"/>
          </a:p>
        </p:txBody>
      </p:sp>
      <p:sp>
        <p:nvSpPr>
          <p:cNvPr id="3" name="Title 2"/>
          <p:cNvSpPr>
            <a:spLocks noGrp="1"/>
          </p:cNvSpPr>
          <p:nvPr>
            <p:ph type="title"/>
          </p:nvPr>
        </p:nvSpPr>
        <p:spPr/>
        <p:txBody>
          <a:bodyPr/>
          <a:lstStyle/>
          <a:p>
            <a:pPr algn="ctr"/>
            <a:r>
              <a:rPr smtClean="0"/>
              <a:t>Was every part of the milk used?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Why is farming prominent in Marathon County?</a:t>
            </a:r>
          </a:p>
          <a:p>
            <a:pPr>
              <a:buNone/>
            </a:pPr>
            <a:endParaRPr lang="en-US" dirty="0" smtClean="0"/>
          </a:p>
          <a:p>
            <a:r>
              <a:rPr lang="en-US" dirty="0" smtClean="0"/>
              <a:t>How has farming changed from the 1870s?</a:t>
            </a:r>
          </a:p>
          <a:p>
            <a:pPr>
              <a:buNone/>
            </a:pPr>
            <a:endParaRPr lang="en-US" dirty="0" smtClean="0"/>
          </a:p>
          <a:p>
            <a:r>
              <a:rPr lang="en-US" dirty="0" smtClean="0"/>
              <a:t>Would you have put in all the work to start a farm? Why or why not?</a:t>
            </a:r>
          </a:p>
          <a:p>
            <a:pPr>
              <a:buNone/>
            </a:pPr>
            <a:endParaRPr lang="en-US" dirty="0" smtClean="0"/>
          </a:p>
          <a:p>
            <a:r>
              <a:rPr lang="en-US" dirty="0" smtClean="0"/>
              <a:t>How else could new settlers to Marathon County make money?</a:t>
            </a:r>
            <a:endParaRPr lang="en-US" dirty="0"/>
          </a:p>
        </p:txBody>
      </p:sp>
      <p:sp>
        <p:nvSpPr>
          <p:cNvPr id="3" name="Title 2"/>
          <p:cNvSpPr>
            <a:spLocks noGrp="1"/>
          </p:cNvSpPr>
          <p:nvPr>
            <p:ph type="title"/>
          </p:nvPr>
        </p:nvSpPr>
        <p:spPr/>
        <p:txBody>
          <a:bodyPr/>
          <a:lstStyle/>
          <a:p>
            <a:r>
              <a:rPr smtClean="0"/>
              <a:t>Discussion Questions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ox(i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ox(in)">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ox(in)">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smtClean="0"/>
              <a:t>End of Farming and Dairy Presentation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Permanent settlers hoping to secure low cost farmland</a:t>
            </a:r>
          </a:p>
          <a:p>
            <a:r>
              <a:rPr lang="en-US" dirty="0" smtClean="0"/>
              <a:t>Many Irish and Germans bought 80 acres for $2 an acre.</a:t>
            </a:r>
          </a:p>
          <a:p>
            <a:endParaRPr lang="en-US" dirty="0" smtClean="0"/>
          </a:p>
          <a:p>
            <a:r>
              <a:rPr lang="en-US" dirty="0" smtClean="0"/>
              <a:t>How much would it cost for all 80 acres?</a:t>
            </a:r>
          </a:p>
          <a:p>
            <a:pPr>
              <a:buNone/>
            </a:pPr>
            <a:r>
              <a:rPr lang="en-US" dirty="0" smtClean="0"/>
              <a:t>				$160</a:t>
            </a:r>
          </a:p>
          <a:p>
            <a:pPr>
              <a:buNone/>
            </a:pPr>
            <a:endParaRPr lang="en-US" dirty="0" smtClean="0"/>
          </a:p>
          <a:p>
            <a:pPr>
              <a:buNone/>
            </a:pPr>
            <a:r>
              <a:rPr lang="en-US" dirty="0" smtClean="0"/>
              <a:t>The land was cheap, but it needed a lot of work before a crop could be planted.</a:t>
            </a:r>
          </a:p>
          <a:p>
            <a:endParaRPr lang="en-US" dirty="0"/>
          </a:p>
        </p:txBody>
      </p:sp>
      <p:sp>
        <p:nvSpPr>
          <p:cNvPr id="3" name="Title 2"/>
          <p:cNvSpPr>
            <a:spLocks noGrp="1"/>
          </p:cNvSpPr>
          <p:nvPr>
            <p:ph type="title"/>
          </p:nvPr>
        </p:nvSpPr>
        <p:spPr/>
        <p:txBody>
          <a:bodyPr/>
          <a:lstStyle/>
          <a:p>
            <a:r>
              <a:rPr smtClean="0"/>
              <a:t>Who is a Farmer?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ox(i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ox(i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ox(in)">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fontScale="90000"/>
          </a:bodyPr>
          <a:lstStyle/>
          <a:p>
            <a:pPr algn="ctr"/>
            <a:r>
              <a:rPr smtClean="0"/>
              <a:t>How do you clear the land of trees and stumps?</a:t>
            </a:r>
            <a:endParaRPr lang="en-US" dirty="0"/>
          </a:p>
        </p:txBody>
      </p:sp>
      <p:pic>
        <p:nvPicPr>
          <p:cNvPr id="1029" name="Picture 5" descr="C:\Users\jholmes.DAGOBAHSYSTEM\Dropbox\MCHS Permanent Exhibit\cut over land_0001.jpg"/>
          <p:cNvPicPr>
            <a:picLocks noGrp="1" noChangeAspect="1" noChangeArrowheads="1"/>
          </p:cNvPicPr>
          <p:nvPr>
            <p:ph idx="1"/>
          </p:nvPr>
        </p:nvPicPr>
        <p:blipFill>
          <a:blip r:embed="rId2" cstate="print"/>
          <a:srcRect/>
          <a:stretch>
            <a:fillRect/>
          </a:stretch>
        </p:blipFill>
        <p:spPr bwMode="auto">
          <a:xfrm>
            <a:off x="685800" y="1295400"/>
            <a:ext cx="7620000" cy="500562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“The people were poor in those days. They just bought land, it was wild, they had no buildings, they had no land to work. They had to cut the timber off first. They piled up the big piles of logs and burned it so they could get some land cleared to raise a crop and they had no market.”</a:t>
            </a:r>
          </a:p>
          <a:p>
            <a:pPr>
              <a:buNone/>
            </a:pPr>
            <a:r>
              <a:rPr lang="en-US" dirty="0" smtClean="0"/>
              <a:t>					-Father Rudolph </a:t>
            </a:r>
            <a:r>
              <a:rPr lang="en-US" dirty="0" err="1" smtClean="0"/>
              <a:t>Raschke</a:t>
            </a:r>
            <a:endParaRPr lang="en-US" dirty="0"/>
          </a:p>
        </p:txBody>
      </p:sp>
      <p:sp>
        <p:nvSpPr>
          <p:cNvPr id="3" name="Title 2"/>
          <p:cNvSpPr>
            <a:spLocks noGrp="1"/>
          </p:cNvSpPr>
          <p:nvPr>
            <p:ph type="title"/>
          </p:nvPr>
        </p:nvSpPr>
        <p:spPr/>
        <p:txBody>
          <a:bodyPr>
            <a:normAutofit fontScale="90000"/>
          </a:bodyPr>
          <a:lstStyle/>
          <a:p>
            <a:pPr algn="ctr"/>
            <a:r>
              <a:rPr sz="3600" smtClean="0"/>
              <a:t/>
            </a:r>
            <a:br>
              <a:rPr sz="3600" smtClean="0"/>
            </a:br>
            <a:r>
              <a:rPr sz="4900" smtClean="0"/>
              <a:t>How did he clear the land?</a:t>
            </a:r>
            <a:endParaRPr lang="en-US" sz="49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“After the timber was cut, the pine stumps and roots were first blasted with dynamite, then the horses had to pull the stones, the huge boulders, which this good soil seemed to have. (We have) loads and loads of stones on wagons to clear the land for cultivation.” </a:t>
            </a:r>
          </a:p>
          <a:p>
            <a:pPr>
              <a:buNone/>
            </a:pPr>
            <a:r>
              <a:rPr lang="en-US" dirty="0" smtClean="0"/>
              <a:t>					-</a:t>
            </a:r>
            <a:r>
              <a:rPr lang="en-US" dirty="0" err="1" smtClean="0"/>
              <a:t>Adella</a:t>
            </a:r>
            <a:r>
              <a:rPr lang="en-US" dirty="0" smtClean="0"/>
              <a:t> </a:t>
            </a:r>
            <a:r>
              <a:rPr lang="en-US" dirty="0" err="1" smtClean="0"/>
              <a:t>Radtke</a:t>
            </a:r>
            <a:r>
              <a:rPr lang="en-US" dirty="0" smtClean="0"/>
              <a:t> Cline</a:t>
            </a:r>
          </a:p>
          <a:p>
            <a:pPr>
              <a:buNone/>
            </a:pPr>
            <a:endParaRPr lang="en-US" dirty="0"/>
          </a:p>
        </p:txBody>
      </p:sp>
      <p:sp>
        <p:nvSpPr>
          <p:cNvPr id="3" name="Title 2"/>
          <p:cNvSpPr>
            <a:spLocks noGrp="1"/>
          </p:cNvSpPr>
          <p:nvPr>
            <p:ph type="title"/>
          </p:nvPr>
        </p:nvSpPr>
        <p:spPr/>
        <p:txBody>
          <a:bodyPr/>
          <a:lstStyle/>
          <a:p>
            <a:pPr algn="ctr"/>
            <a:r>
              <a:rPr smtClean="0"/>
              <a:t>How did she clear the land?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jholmes.DAGOBAHSYSTEM\Dropbox\MCHS Permanent Exhibit\Chosen for Exhibit\Make A Living\Farming\stumps_0001.jpg"/>
          <p:cNvPicPr>
            <a:picLocks noChangeAspect="1" noChangeArrowheads="1"/>
          </p:cNvPicPr>
          <p:nvPr/>
        </p:nvPicPr>
        <p:blipFill>
          <a:blip r:embed="rId2" cstate="print">
            <a:lum bright="2000" contrast="-36000"/>
          </a:blip>
          <a:srcRect/>
          <a:stretch>
            <a:fillRect/>
          </a:stretch>
        </p:blipFill>
        <p:spPr bwMode="auto">
          <a:xfrm>
            <a:off x="381000" y="1371600"/>
            <a:ext cx="8382000" cy="5306175"/>
          </a:xfrm>
          <a:prstGeom prst="rect">
            <a:avLst/>
          </a:prstGeom>
          <a:noFill/>
        </p:spPr>
      </p:pic>
      <p:sp>
        <p:nvSpPr>
          <p:cNvPr id="2" name="Content Placeholder 1"/>
          <p:cNvSpPr>
            <a:spLocks noGrp="1"/>
          </p:cNvSpPr>
          <p:nvPr>
            <p:ph idx="1"/>
          </p:nvPr>
        </p:nvSpPr>
        <p:spPr/>
        <p:txBody>
          <a:bodyPr/>
          <a:lstStyle/>
          <a:p>
            <a:r>
              <a:rPr lang="en-US" dirty="0" smtClean="0">
                <a:solidFill>
                  <a:schemeClr val="bg1"/>
                </a:solidFill>
              </a:rPr>
              <a:t>Would you work to clear away stumps and rocks from your soil?</a:t>
            </a:r>
          </a:p>
          <a:p>
            <a:r>
              <a:rPr lang="en-US" dirty="0" smtClean="0">
                <a:solidFill>
                  <a:schemeClr val="bg1"/>
                </a:solidFill>
              </a:rPr>
              <a:t>Most farmers were </a:t>
            </a:r>
            <a:r>
              <a:rPr lang="en-US" dirty="0" smtClean="0">
                <a:solidFill>
                  <a:srgbClr val="FFFF00"/>
                </a:solidFill>
              </a:rPr>
              <a:t>subsistence farmers</a:t>
            </a:r>
            <a:r>
              <a:rPr lang="en-US" dirty="0" smtClean="0">
                <a:solidFill>
                  <a:schemeClr val="bg1"/>
                </a:solidFill>
              </a:rPr>
              <a:t>, they only farmed enough land to feed their families.</a:t>
            </a:r>
          </a:p>
          <a:p>
            <a:r>
              <a:rPr lang="en-US" dirty="0" smtClean="0">
                <a:solidFill>
                  <a:schemeClr val="bg1"/>
                </a:solidFill>
              </a:rPr>
              <a:t>Many farmers had to work additional jobs such as logging in the winter.</a:t>
            </a:r>
          </a:p>
          <a:p>
            <a:endParaRPr lang="en-US" dirty="0" smtClean="0">
              <a:solidFill>
                <a:schemeClr val="bg1"/>
              </a:solidFill>
            </a:endParaRPr>
          </a:p>
          <a:p>
            <a:pPr>
              <a:buNone/>
            </a:pPr>
            <a:endParaRPr lang="en-US" dirty="0" smtClean="0">
              <a:solidFill>
                <a:schemeClr val="bg1"/>
              </a:solidFill>
            </a:endParaRPr>
          </a:p>
          <a:p>
            <a:r>
              <a:rPr lang="en-US" dirty="0" smtClean="0">
                <a:solidFill>
                  <a:schemeClr val="bg1"/>
                </a:solidFill>
              </a:rPr>
              <a:t>Would you be a Marathon County farmer in the 1870s?</a:t>
            </a:r>
            <a:endParaRPr lang="en-US" dirty="0">
              <a:solidFill>
                <a:schemeClr val="bg1"/>
              </a:solidFill>
            </a:endParaRPr>
          </a:p>
        </p:txBody>
      </p:sp>
      <p:sp>
        <p:nvSpPr>
          <p:cNvPr id="3" name="Title 2"/>
          <p:cNvSpPr>
            <a:spLocks noGrp="1"/>
          </p:cNvSpPr>
          <p:nvPr>
            <p:ph type="title"/>
          </p:nvPr>
        </p:nvSpPr>
        <p:spPr/>
        <p:txBody>
          <a:bodyPr/>
          <a:lstStyle/>
          <a:p>
            <a:r>
              <a:rPr smtClean="0">
                <a:solidFill>
                  <a:schemeClr val="bg1"/>
                </a:solidFill>
              </a:rPr>
              <a:t>Clearing the land was hard work!</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ox(i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05400"/>
          </a:xfrm>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They saved your back!</a:t>
            </a:r>
          </a:p>
          <a:p>
            <a:r>
              <a:rPr lang="en-US" dirty="0" smtClean="0"/>
              <a:t>Cows could prosper on smaller pieces of land with stumps and rocks in it.</a:t>
            </a:r>
          </a:p>
          <a:p>
            <a:r>
              <a:rPr lang="en-US" dirty="0" smtClean="0"/>
              <a:t>But now, what do you do with all the milk?</a:t>
            </a:r>
          </a:p>
          <a:p>
            <a:endParaRPr lang="en-US" dirty="0"/>
          </a:p>
        </p:txBody>
      </p:sp>
      <p:sp>
        <p:nvSpPr>
          <p:cNvPr id="3" name="Title 2"/>
          <p:cNvSpPr>
            <a:spLocks noGrp="1"/>
          </p:cNvSpPr>
          <p:nvPr>
            <p:ph type="title"/>
          </p:nvPr>
        </p:nvSpPr>
        <p:spPr/>
        <p:txBody>
          <a:bodyPr/>
          <a:lstStyle/>
          <a:p>
            <a:pPr algn="ctr"/>
            <a:r>
              <a:rPr smtClean="0"/>
              <a:t>Why Dairy Cows?</a:t>
            </a:r>
            <a:endParaRPr lang="en-US" dirty="0"/>
          </a:p>
        </p:txBody>
      </p:sp>
      <p:pic>
        <p:nvPicPr>
          <p:cNvPr id="1027" name="Picture 3" descr="C:\Users\jholmes.DAGOBAHSYSTEM\Dropbox\MCHS Permanent Exhibit\Photos for Jenny\farming\fenwood_0001.tif"/>
          <p:cNvPicPr>
            <a:picLocks noChangeAspect="1" noChangeArrowheads="1"/>
          </p:cNvPicPr>
          <p:nvPr/>
        </p:nvPicPr>
        <p:blipFill>
          <a:blip r:embed="rId2" cstate="print"/>
          <a:srcRect/>
          <a:stretch>
            <a:fillRect/>
          </a:stretch>
        </p:blipFill>
        <p:spPr bwMode="auto">
          <a:xfrm>
            <a:off x="2819400" y="1371600"/>
            <a:ext cx="3508248" cy="27419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box(in)">
                                      <p:cBhvr>
                                        <p:cTn id="7" dur="500"/>
                                        <p:tgtEl>
                                          <p:spTgt spid="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box(in)">
                                      <p:cBhvr>
                                        <p:cTn id="12" dur="500"/>
                                        <p:tgtEl>
                                          <p:spTgt spid="2">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box(in)">
                                      <p:cBhvr>
                                        <p:cTn id="1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Due refrigerators not being invented yet, farmers had to have their milk processed 7 days a week.</a:t>
            </a:r>
          </a:p>
          <a:p>
            <a:r>
              <a:rPr lang="en-US" dirty="0" smtClean="0">
                <a:solidFill>
                  <a:srgbClr val="FFFF00"/>
                </a:solidFill>
              </a:rPr>
              <a:t>Cheese factories </a:t>
            </a:r>
            <a:r>
              <a:rPr lang="en-US" dirty="0" smtClean="0"/>
              <a:t>would collect the milk every day and make cheese. </a:t>
            </a:r>
          </a:p>
          <a:p>
            <a:r>
              <a:rPr lang="en-US" dirty="0" smtClean="0">
                <a:solidFill>
                  <a:srgbClr val="FFFF00"/>
                </a:solidFill>
              </a:rPr>
              <a:t>Cheese factories</a:t>
            </a:r>
            <a:r>
              <a:rPr lang="en-US" dirty="0" smtClean="0"/>
              <a:t> became the center of </a:t>
            </a:r>
            <a:r>
              <a:rPr lang="en-US" dirty="0" smtClean="0">
                <a:solidFill>
                  <a:srgbClr val="FFFF00"/>
                </a:solidFill>
              </a:rPr>
              <a:t>rural</a:t>
            </a:r>
            <a:r>
              <a:rPr lang="en-US" dirty="0" smtClean="0"/>
              <a:t> communities.</a:t>
            </a:r>
          </a:p>
          <a:p>
            <a:r>
              <a:rPr lang="en-US" dirty="0" smtClean="0"/>
              <a:t>In fact, some </a:t>
            </a:r>
            <a:r>
              <a:rPr lang="en-US" smtClean="0"/>
              <a:t>cheese factories </a:t>
            </a:r>
            <a:r>
              <a:rPr lang="en-US" dirty="0" smtClean="0"/>
              <a:t>were the only place in the area with  a telephone and electricity!</a:t>
            </a:r>
          </a:p>
          <a:p>
            <a:pPr>
              <a:buNone/>
            </a:pPr>
            <a:endParaRPr lang="en-US" dirty="0" smtClean="0"/>
          </a:p>
          <a:p>
            <a:r>
              <a:rPr lang="en-US" dirty="0" smtClean="0"/>
              <a:t>Can you name a local cheese factory?</a:t>
            </a:r>
          </a:p>
          <a:p>
            <a:endParaRPr lang="en-US" dirty="0" smtClean="0"/>
          </a:p>
        </p:txBody>
      </p:sp>
      <p:sp>
        <p:nvSpPr>
          <p:cNvPr id="3" name="Title 2"/>
          <p:cNvSpPr>
            <a:spLocks noGrp="1"/>
          </p:cNvSpPr>
          <p:nvPr>
            <p:ph type="title"/>
          </p:nvPr>
        </p:nvSpPr>
        <p:spPr/>
        <p:txBody>
          <a:bodyPr/>
          <a:lstStyle/>
          <a:p>
            <a:pPr algn="ctr"/>
            <a:r>
              <a:rPr smtClean="0">
                <a:solidFill>
                  <a:srgbClr val="FFFF00"/>
                </a:solidFill>
              </a:rPr>
              <a:t>Cheese factories</a:t>
            </a:r>
            <a:r>
              <a:rPr smtClean="0"/>
              <a:t> were built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ox(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ox(i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ox(i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ox(in)">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“I helped my dad at his home factory, the </a:t>
            </a:r>
            <a:r>
              <a:rPr lang="en-US" dirty="0" err="1" smtClean="0"/>
              <a:t>Wein</a:t>
            </a:r>
            <a:r>
              <a:rPr lang="en-US" dirty="0" smtClean="0"/>
              <a:t> Cheese Factory (in Edgar). We didn’t have no can washer for the farmers so we had to wash all the cans and we had about 200 milk cans that us brothers would wash.”</a:t>
            </a:r>
          </a:p>
          <a:p>
            <a:pPr>
              <a:buNone/>
            </a:pPr>
            <a:r>
              <a:rPr lang="en-US" dirty="0" smtClean="0"/>
              <a:t>						-Charles Mullins</a:t>
            </a:r>
            <a:endParaRPr lang="en-US" dirty="0"/>
          </a:p>
        </p:txBody>
      </p:sp>
      <p:sp>
        <p:nvSpPr>
          <p:cNvPr id="3" name="Title 2"/>
          <p:cNvSpPr>
            <a:spLocks noGrp="1"/>
          </p:cNvSpPr>
          <p:nvPr>
            <p:ph type="title"/>
          </p:nvPr>
        </p:nvSpPr>
        <p:spPr/>
        <p:txBody>
          <a:bodyPr/>
          <a:lstStyle/>
          <a:p>
            <a:pPr algn="ctr"/>
            <a:r>
              <a:rPr smtClean="0"/>
              <a:t>How did kids help out?</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80</TotalTime>
  <Words>663</Words>
  <Application>Microsoft Office PowerPoint</Application>
  <PresentationFormat>On-screen Show (4:3)</PresentationFormat>
  <Paragraphs>59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Paper</vt:lpstr>
      <vt:lpstr>Farming and Dairy in the 1800s Our Stories: The History of Marathon County Exhibit Marathon County Historical Society</vt:lpstr>
      <vt:lpstr>Who is a Farmer?</vt:lpstr>
      <vt:lpstr>How do you clear the land of trees and stumps?</vt:lpstr>
      <vt:lpstr> How did he clear the land?</vt:lpstr>
      <vt:lpstr>How did she clear the land?</vt:lpstr>
      <vt:lpstr>Clearing the land was hard work!</vt:lpstr>
      <vt:lpstr>Why Dairy Cows?</vt:lpstr>
      <vt:lpstr>Cheese factories were built</vt:lpstr>
      <vt:lpstr>How did kids help out?</vt:lpstr>
      <vt:lpstr>Was every part of the milk used?</vt:lpstr>
      <vt:lpstr>Discussion Questions</vt:lpstr>
      <vt:lpstr>End of Farming and Dairy Presentation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Farming and Dairy</dc:title>
  <dc:creator>JHolmes</dc:creator>
  <cp:lastModifiedBy>JHolmes</cp:lastModifiedBy>
  <cp:revision>14</cp:revision>
  <dcterms:created xsi:type="dcterms:W3CDTF">2013-09-30T23:41:29Z</dcterms:created>
  <dcterms:modified xsi:type="dcterms:W3CDTF">2013-11-13T01:17:02Z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